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84" r:id="rId3"/>
    <p:sldId id="285" r:id="rId4"/>
    <p:sldId id="286" r:id="rId5"/>
    <p:sldId id="287" r:id="rId6"/>
    <p:sldId id="28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80F59-DE6C-40D2-AF5E-51BEE24C23D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7ACD-65C8-4972-8C25-CDED7AF3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6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6044" y="2492896"/>
            <a:ext cx="8712968" cy="255454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VI</a:t>
            </a:r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BRACHIOPODA</a:t>
            </a:r>
            <a:endParaRPr lang="ru-RU" sz="3200" b="1" dirty="0" smtClean="0"/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ARTICULATA</a:t>
            </a:r>
            <a:endParaRPr lang="ru-RU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947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Articulata</a:t>
            </a:r>
            <a:r>
              <a:rPr lang="ru-RU" sz="3200" b="1" i="1" dirty="0" smtClean="0"/>
              <a:t> (замковые)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Conchidium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Pugnax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D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D:\ЕГОР\универ\ПАЛЕОНТОЛОГИЯ\Альбом\DSC02737.JPG"/>
          <p:cNvPicPr>
            <a:picLocks noChangeAspect="1" noChangeArrowheads="1"/>
          </p:cNvPicPr>
          <p:nvPr/>
        </p:nvPicPr>
        <p:blipFill>
          <a:blip r:embed="rId3" cstate="print"/>
          <a:srcRect l="21531" r="24606" b="36909"/>
          <a:stretch>
            <a:fillRect/>
          </a:stretch>
        </p:blipFill>
        <p:spPr bwMode="auto">
          <a:xfrm>
            <a:off x="4860032" y="1988840"/>
            <a:ext cx="3888432" cy="3415903"/>
          </a:xfrm>
          <a:prstGeom prst="rect">
            <a:avLst/>
          </a:prstGeom>
          <a:noFill/>
        </p:spPr>
      </p:pic>
      <p:pic>
        <p:nvPicPr>
          <p:cNvPr id="10243" name="Picture 3" descr="D:\ЕГОР\универ\ПАЛЕОНТОЛОГИЯ\Альбом\DSC02740.JPG"/>
          <p:cNvPicPr>
            <a:picLocks noChangeAspect="1" noChangeArrowheads="1"/>
          </p:cNvPicPr>
          <p:nvPr/>
        </p:nvPicPr>
        <p:blipFill>
          <a:blip r:embed="rId4" cstate="print"/>
          <a:srcRect l="24606" r="30758" b="49213"/>
          <a:stretch>
            <a:fillRect/>
          </a:stretch>
        </p:blipFill>
        <p:spPr bwMode="auto">
          <a:xfrm>
            <a:off x="251520" y="1628800"/>
            <a:ext cx="2109541" cy="1800200"/>
          </a:xfrm>
          <a:prstGeom prst="rect">
            <a:avLst/>
          </a:prstGeom>
          <a:noFill/>
        </p:spPr>
      </p:pic>
      <p:pic>
        <p:nvPicPr>
          <p:cNvPr id="10244" name="Picture 4" descr="G:\палео\DSC02819.JPG"/>
          <p:cNvPicPr>
            <a:picLocks noChangeAspect="1" noChangeArrowheads="1"/>
          </p:cNvPicPr>
          <p:nvPr/>
        </p:nvPicPr>
        <p:blipFill>
          <a:blip r:embed="rId5" cstate="print"/>
          <a:srcRect l="6152" t="8202" r="36909" b="8202"/>
          <a:stretch>
            <a:fillRect/>
          </a:stretch>
        </p:blipFill>
        <p:spPr bwMode="auto">
          <a:xfrm rot="5400000">
            <a:off x="2300529" y="3389777"/>
            <a:ext cx="2072496" cy="2282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9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Articulata</a:t>
            </a:r>
            <a:r>
              <a:rPr lang="ru-RU" sz="3200" b="1" i="1" dirty="0" smtClean="0"/>
              <a:t> (замковые)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Stringocephalus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Athyris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D – </a:t>
            </a:r>
            <a:r>
              <a:rPr lang="en-US" sz="2400" b="1" i="1" dirty="0" err="1" smtClean="0"/>
              <a:t>C</a:t>
            </a:r>
            <a:r>
              <a:rPr lang="en-US" sz="2400" b="1" i="1" baseline="-25000" dirty="0" err="1" smtClean="0"/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5" name="Picture 3" descr="D:\ЕГОР\универ\ПАЛЕОНТОЛОГИЯ\Альбом\DSC02761.JPG"/>
          <p:cNvPicPr>
            <a:picLocks noChangeAspect="1" noChangeArrowheads="1"/>
          </p:cNvPicPr>
          <p:nvPr/>
        </p:nvPicPr>
        <p:blipFill>
          <a:blip r:embed="rId3" cstate="print"/>
          <a:srcRect l="15379" t="27067" r="36909" b="14764"/>
          <a:stretch>
            <a:fillRect/>
          </a:stretch>
        </p:blipFill>
        <p:spPr bwMode="auto">
          <a:xfrm rot="5400000">
            <a:off x="5212381" y="2200473"/>
            <a:ext cx="3261507" cy="2982259"/>
          </a:xfrm>
          <a:prstGeom prst="rect">
            <a:avLst/>
          </a:prstGeom>
          <a:noFill/>
        </p:spPr>
      </p:pic>
      <p:pic>
        <p:nvPicPr>
          <p:cNvPr id="18436" name="Picture 4" descr="G:\палео\DSC02822.JPG"/>
          <p:cNvPicPr>
            <a:picLocks noChangeAspect="1" noChangeArrowheads="1"/>
          </p:cNvPicPr>
          <p:nvPr/>
        </p:nvPicPr>
        <p:blipFill>
          <a:blip r:embed="rId4" cstate="print"/>
          <a:srcRect l="24606" t="24606" r="36909" b="24606"/>
          <a:stretch>
            <a:fillRect/>
          </a:stretch>
        </p:blipFill>
        <p:spPr bwMode="auto">
          <a:xfrm rot="5400000">
            <a:off x="1101472" y="2291016"/>
            <a:ext cx="276459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42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Articulata</a:t>
            </a:r>
            <a:r>
              <a:rPr lang="ru-RU" sz="3200" b="1" i="1" dirty="0" smtClean="0"/>
              <a:t> (замковые)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Productus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Camarotoechia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2</a:t>
            </a:r>
            <a:r>
              <a:rPr lang="en-US" sz="2400" b="1" i="1" baseline="-25000" dirty="0" smtClean="0"/>
              <a:t> -3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D:\ЕГОР\универ\ПАЛЕОНТОЛОГИЯ\Альбом\DSC02753.JPG"/>
          <p:cNvPicPr>
            <a:picLocks noChangeAspect="1" noChangeArrowheads="1"/>
          </p:cNvPicPr>
          <p:nvPr/>
        </p:nvPicPr>
        <p:blipFill>
          <a:blip r:embed="rId3" cstate="print"/>
          <a:srcRect l="18455" t="20505" r="43061" b="18045"/>
          <a:stretch>
            <a:fillRect/>
          </a:stretch>
        </p:blipFill>
        <p:spPr bwMode="auto">
          <a:xfrm rot="5400000">
            <a:off x="5418063" y="2150889"/>
            <a:ext cx="2733387" cy="3273386"/>
          </a:xfrm>
          <a:prstGeom prst="rect">
            <a:avLst/>
          </a:prstGeom>
          <a:noFill/>
        </p:spPr>
      </p:pic>
      <p:pic>
        <p:nvPicPr>
          <p:cNvPr id="19459" name="Picture 3" descr="D:\ЕГОР\универ\ПАЛЕОНТОЛОГИЯ\Альбом\DSC02764.JPG"/>
          <p:cNvPicPr>
            <a:picLocks noChangeAspect="1" noChangeArrowheads="1"/>
          </p:cNvPicPr>
          <p:nvPr/>
        </p:nvPicPr>
        <p:blipFill>
          <a:blip r:embed="rId4" cstate="print"/>
          <a:srcRect l="24606" t="14764" r="44291" b="9843"/>
          <a:stretch>
            <a:fillRect/>
          </a:stretch>
        </p:blipFill>
        <p:spPr bwMode="auto">
          <a:xfrm rot="5400000">
            <a:off x="1308588" y="1795868"/>
            <a:ext cx="2232248" cy="405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Articulata</a:t>
            </a:r>
            <a:r>
              <a:rPr lang="ru-RU" sz="3200" b="1" i="1" dirty="0" smtClean="0"/>
              <a:t> (замковые)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Euryspirifer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D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Striatifera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C</a:t>
            </a:r>
            <a:r>
              <a:rPr lang="en-US" sz="2400" b="1" i="1" baseline="-25000" dirty="0" err="1" smtClean="0"/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D:\ЕГОР\универ\ПАЛЕОНТОЛОГИЯ\Альбом\DSC02745.JPG"/>
          <p:cNvPicPr>
            <a:picLocks noChangeAspect="1" noChangeArrowheads="1"/>
          </p:cNvPicPr>
          <p:nvPr/>
        </p:nvPicPr>
        <p:blipFill>
          <a:blip r:embed="rId3" cstate="print"/>
          <a:srcRect l="18455" t="8202" r="36909" b="16404"/>
          <a:stretch>
            <a:fillRect/>
          </a:stretch>
        </p:blipFill>
        <p:spPr bwMode="auto">
          <a:xfrm rot="5400000">
            <a:off x="5331671" y="1805233"/>
            <a:ext cx="2995563" cy="3794826"/>
          </a:xfrm>
          <a:prstGeom prst="rect">
            <a:avLst/>
          </a:prstGeom>
          <a:noFill/>
        </p:spPr>
      </p:pic>
      <p:pic>
        <p:nvPicPr>
          <p:cNvPr id="5124" name="Picture 4" descr="D:\ЕГОР\универ\ПАЛЕОНТОЛОГИЯ\Альбом\DSC02749.JPG"/>
          <p:cNvPicPr>
            <a:picLocks noChangeAspect="1" noChangeArrowheads="1"/>
          </p:cNvPicPr>
          <p:nvPr/>
        </p:nvPicPr>
        <p:blipFill>
          <a:blip r:embed="rId4" cstate="print"/>
          <a:srcRect l="12303" r="12303" b="36909"/>
          <a:stretch>
            <a:fillRect/>
          </a:stretch>
        </p:blipFill>
        <p:spPr bwMode="auto">
          <a:xfrm>
            <a:off x="467544" y="2420888"/>
            <a:ext cx="4245178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Articulata</a:t>
            </a:r>
            <a:r>
              <a:rPr lang="ru-RU" sz="3200" b="1" i="1" dirty="0" smtClean="0"/>
              <a:t> (замковые)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Linoproductus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 – </a:t>
            </a:r>
            <a:r>
              <a:rPr lang="ru-RU" sz="2400" b="1" i="1" dirty="0" smtClean="0"/>
              <a:t>палеоген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Gigantoproductus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D:\ЕГОР\универ\ПАЛЕОНТОЛОГИЯ\Альбом\DSC02750.JPG"/>
          <p:cNvPicPr>
            <a:picLocks noChangeAspect="1" noChangeArrowheads="1"/>
          </p:cNvPicPr>
          <p:nvPr/>
        </p:nvPicPr>
        <p:blipFill>
          <a:blip r:embed="rId3" cstate="print"/>
          <a:srcRect l="9227" t="8202" r="33834" b="4921"/>
          <a:stretch>
            <a:fillRect/>
          </a:stretch>
        </p:blipFill>
        <p:spPr bwMode="auto">
          <a:xfrm rot="5400000">
            <a:off x="766452" y="1977964"/>
            <a:ext cx="3145027" cy="3598828"/>
          </a:xfrm>
          <a:prstGeom prst="rect">
            <a:avLst/>
          </a:prstGeom>
          <a:noFill/>
        </p:spPr>
      </p:pic>
      <p:pic>
        <p:nvPicPr>
          <p:cNvPr id="17411" name="Picture 3" descr="D:\ЕГОР\универ\ПАЛЕОНТОЛОГИЯ\Альбом\DSC02754.JPG"/>
          <p:cNvPicPr>
            <a:picLocks noChangeAspect="1" noChangeArrowheads="1"/>
          </p:cNvPicPr>
          <p:nvPr/>
        </p:nvPicPr>
        <p:blipFill>
          <a:blip r:embed="rId4" cstate="print"/>
          <a:srcRect l="18455" t="24606" r="49213" b="24606"/>
          <a:stretch>
            <a:fillRect/>
          </a:stretch>
        </p:blipFill>
        <p:spPr bwMode="auto">
          <a:xfrm rot="5400000">
            <a:off x="5361758" y="1919162"/>
            <a:ext cx="3208508" cy="3779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89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DFDC10-F79B-4153-ADF7-C1B34E310542}"/>
</file>

<file path=customXml/itemProps2.xml><?xml version="1.0" encoding="utf-8"?>
<ds:datastoreItem xmlns:ds="http://schemas.openxmlformats.org/officeDocument/2006/customXml" ds:itemID="{627E1676-0FA2-4E6B-82BE-1669951D5953}"/>
</file>

<file path=customXml/itemProps3.xml><?xml version="1.0" encoding="utf-8"?>
<ds:datastoreItem xmlns:ds="http://schemas.openxmlformats.org/officeDocument/2006/customXml" ds:itemID="{83C40242-9EA7-4163-A5A7-86DDB5CAA9B3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127</Words>
  <Application>Microsoft Office PowerPoint</Application>
  <PresentationFormat>Экран (4:3)</PresentationFormat>
  <Paragraphs>48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9</cp:revision>
  <dcterms:created xsi:type="dcterms:W3CDTF">2016-02-11T12:26:48Z</dcterms:created>
  <dcterms:modified xsi:type="dcterms:W3CDTF">2016-03-16T07:21:14Z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